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7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4AD-55F1-45A0-87C5-F9A40A1B493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5BC7-1111-452B-B16B-203D0145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4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4AD-55F1-45A0-87C5-F9A40A1B493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5BC7-1111-452B-B16B-203D0145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3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4AD-55F1-45A0-87C5-F9A40A1B493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5BC7-1111-452B-B16B-203D0145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3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4AD-55F1-45A0-87C5-F9A40A1B493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5BC7-1111-452B-B16B-203D0145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0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4AD-55F1-45A0-87C5-F9A40A1B493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5BC7-1111-452B-B16B-203D0145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5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4AD-55F1-45A0-87C5-F9A40A1B493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5BC7-1111-452B-B16B-203D0145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6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4AD-55F1-45A0-87C5-F9A40A1B493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5BC7-1111-452B-B16B-203D0145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4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4AD-55F1-45A0-87C5-F9A40A1B493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5BC7-1111-452B-B16B-203D0145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1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4AD-55F1-45A0-87C5-F9A40A1B493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5BC7-1111-452B-B16B-203D0145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8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4AD-55F1-45A0-87C5-F9A40A1B493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5BC7-1111-452B-B16B-203D0145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2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4AD-55F1-45A0-87C5-F9A40A1B493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5BC7-1111-452B-B16B-203D0145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1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594AD-55F1-45A0-87C5-F9A40A1B493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B5BC7-1111-452B-B16B-203D0145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Go to google.ca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Search “HRSB </a:t>
            </a:r>
            <a:r>
              <a:rPr lang="en-US" sz="2800" dirty="0" err="1" smtClean="0"/>
              <a:t>moodle</a:t>
            </a:r>
            <a:r>
              <a:rPr lang="en-US" sz="2800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Click here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Then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Then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Then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113" y="1414507"/>
            <a:ext cx="1562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315" y="2011202"/>
            <a:ext cx="2469857" cy="144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40564" y="3187201"/>
            <a:ext cx="2438400" cy="3033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989" y="2000523"/>
            <a:ext cx="282892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4680559" y="2971800"/>
            <a:ext cx="5334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50169" y="2664023"/>
            <a:ext cx="1786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username@gnspes.ca</a:t>
            </a:r>
            <a:endParaRPr lang="en-US" sz="14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966" y="3772219"/>
            <a:ext cx="3154023" cy="1209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556607" y="4564576"/>
            <a:ext cx="881764" cy="1516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157" y="4034319"/>
            <a:ext cx="2682729" cy="92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ight Arrow 12"/>
          <p:cNvSpPr/>
          <p:nvPr/>
        </p:nvSpPr>
        <p:spPr>
          <a:xfrm>
            <a:off x="5569605" y="4488004"/>
            <a:ext cx="5334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1279" y="4484293"/>
            <a:ext cx="609600" cy="4638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966" y="5409391"/>
            <a:ext cx="324454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495142" y="5662499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8thgr17</a:t>
            </a:r>
            <a:endParaRPr lang="en-US" sz="1400" dirty="0"/>
          </a:p>
        </p:txBody>
      </p:sp>
      <p:sp>
        <p:nvSpPr>
          <p:cNvPr id="17" name="Right Arrow 16"/>
          <p:cNvSpPr/>
          <p:nvPr/>
        </p:nvSpPr>
        <p:spPr>
          <a:xfrm>
            <a:off x="5569605" y="5637991"/>
            <a:ext cx="5334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169" y="5409391"/>
            <a:ext cx="1709738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ight Arrow 18"/>
          <p:cNvSpPr/>
          <p:nvPr/>
        </p:nvSpPr>
        <p:spPr>
          <a:xfrm>
            <a:off x="2535963" y="1531121"/>
            <a:ext cx="2667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6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15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hrsbtech</dc:creator>
  <cp:lastModifiedBy>hrsbtech</cp:lastModifiedBy>
  <cp:revision>13</cp:revision>
  <dcterms:created xsi:type="dcterms:W3CDTF">2015-11-18T12:48:20Z</dcterms:created>
  <dcterms:modified xsi:type="dcterms:W3CDTF">2017-10-24T11:46:30Z</dcterms:modified>
</cp:coreProperties>
</file>